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6" r:id="rId9"/>
    <p:sldId id="260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6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портивный 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портивный 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мои года - моё богатство)\16-17 уч год\м.п.я-Василек 17\IUUuOr4bX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57"/>
            <a:ext cx="9144000" cy="744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22531" name="Picture 3" descr="C:\Users\User\Desktop\мои года - моё богатство)\16-17 уч год\м.п.я-Василек 17\DSC00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4536504" cy="340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C:\Users\User\Desktop\мои года - моё богатство)\16-17 уч год\м.п.я-Василек 17\DSC00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4176464" cy="3131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23554" name="Picture 2" descr="C:\Users\User\Desktop\мои года - моё богатство)\16-17 уч год\м.п.я-Василек 17\DSC00485.JPG"/>
          <p:cNvPicPr>
            <a:picLocks noChangeAspect="1" noChangeArrowheads="1"/>
          </p:cNvPicPr>
          <p:nvPr/>
        </p:nvPicPr>
        <p:blipFill>
          <a:blip r:embed="rId3" cstate="print"/>
          <a:srcRect l="23430" t="373"/>
          <a:stretch>
            <a:fillRect/>
          </a:stretch>
        </p:blipFill>
        <p:spPr bwMode="auto">
          <a:xfrm rot="5400000">
            <a:off x="1986065" y="398310"/>
            <a:ext cx="5401568" cy="5270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14339" name="Picture 3" descr="C:\Users\User\Desktop\мои года - моё богатство)\16-17 уч год\м.п.я-Василек 17\DSC00403.JPG"/>
          <p:cNvPicPr>
            <a:picLocks noChangeAspect="1" noChangeArrowheads="1"/>
          </p:cNvPicPr>
          <p:nvPr/>
        </p:nvPicPr>
        <p:blipFill>
          <a:blip r:embed="rId3" cstate="print"/>
          <a:srcRect t="30763" r="69"/>
          <a:stretch>
            <a:fillRect/>
          </a:stretch>
        </p:blipFill>
        <p:spPr bwMode="auto">
          <a:xfrm>
            <a:off x="251520" y="260648"/>
            <a:ext cx="5773003" cy="2999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User\Desktop\мои года - моё богатство)\16-17 уч год\м.п.я-Василек 17\DSC00404.JPG"/>
          <p:cNvPicPr>
            <a:picLocks noChangeAspect="1" noChangeArrowheads="1"/>
          </p:cNvPicPr>
          <p:nvPr/>
        </p:nvPicPr>
        <p:blipFill>
          <a:blip r:embed="rId4" cstate="print"/>
          <a:srcRect l="13849" b="-1061"/>
          <a:stretch>
            <a:fillRect/>
          </a:stretch>
        </p:blipFill>
        <p:spPr bwMode="auto">
          <a:xfrm rot="5400000">
            <a:off x="4219267" y="2701613"/>
            <a:ext cx="4665458" cy="4104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15362" name="Picture 2" descr="C:\Users\User\Desktop\мои года - моё богатство)\16-17 уч год\м.п.я-Василек 17\DSC00406.JPG"/>
          <p:cNvPicPr>
            <a:picLocks noChangeAspect="1" noChangeArrowheads="1"/>
          </p:cNvPicPr>
          <p:nvPr/>
        </p:nvPicPr>
        <p:blipFill>
          <a:blip r:embed="rId3" cstate="print"/>
          <a:srcRect t="20239" r="26"/>
          <a:stretch>
            <a:fillRect/>
          </a:stretch>
        </p:blipFill>
        <p:spPr bwMode="auto">
          <a:xfrm>
            <a:off x="251520" y="692696"/>
            <a:ext cx="842525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16386" name="Picture 2" descr="C:\Users\User\Desktop\мои года - моё богатство)\16-17 уч год\м.п.я-Василек 17\DSC00407.JPG"/>
          <p:cNvPicPr>
            <a:picLocks noChangeAspect="1" noChangeArrowheads="1"/>
          </p:cNvPicPr>
          <p:nvPr/>
        </p:nvPicPr>
        <p:blipFill>
          <a:blip r:embed="rId3" cstate="print"/>
          <a:srcRect t="15985" r="1089"/>
          <a:stretch>
            <a:fillRect/>
          </a:stretch>
        </p:blipFill>
        <p:spPr bwMode="auto">
          <a:xfrm>
            <a:off x="251520" y="764704"/>
            <a:ext cx="8394277" cy="5346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17410" name="Picture 2" descr="C:\Users\User\Desktop\мои года - моё богатство)\16-17 уч год\м.п.я-Василек 17\DSC00422.JPG"/>
          <p:cNvPicPr>
            <a:picLocks noChangeAspect="1" noChangeArrowheads="1"/>
          </p:cNvPicPr>
          <p:nvPr/>
        </p:nvPicPr>
        <p:blipFill>
          <a:blip r:embed="rId3" cstate="print"/>
          <a:srcRect t="13633" r="76"/>
          <a:stretch>
            <a:fillRect/>
          </a:stretch>
        </p:blipFill>
        <p:spPr bwMode="auto">
          <a:xfrm>
            <a:off x="2483768" y="0"/>
            <a:ext cx="5616624" cy="3640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User\Desktop\мои года - моё богатство)\16-17 уч год\м.п.я-Василек 17\DSC00428.JPG"/>
          <p:cNvPicPr>
            <a:picLocks noChangeAspect="1" noChangeArrowheads="1"/>
          </p:cNvPicPr>
          <p:nvPr/>
        </p:nvPicPr>
        <p:blipFill>
          <a:blip r:embed="rId4" cstate="print"/>
          <a:srcRect t="15999" r="-837"/>
          <a:stretch>
            <a:fillRect/>
          </a:stretch>
        </p:blipFill>
        <p:spPr bwMode="auto">
          <a:xfrm>
            <a:off x="683568" y="3068960"/>
            <a:ext cx="564832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18434" name="Picture 2" descr="C:\Users\User\Desktop\мои года - моё богатство)\16-17 уч год\м.п.я-Василек 17\DSC0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4826298" cy="3619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User\Desktop\мои года - моё богатство)\16-17 уч год\м.п.я-Василек 17\DSC00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4538265" cy="340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19458" name="Picture 2" descr="C:\Users\User\Desktop\мои года - моё богатство)\16-17 уч год\м.п.я-Василек 17\DSC00450.JPG"/>
          <p:cNvPicPr>
            <a:picLocks noChangeAspect="1" noChangeArrowheads="1"/>
          </p:cNvPicPr>
          <p:nvPr/>
        </p:nvPicPr>
        <p:blipFill>
          <a:blip r:embed="rId3" cstate="print"/>
          <a:srcRect l="2127" r="29786"/>
          <a:stretch>
            <a:fillRect/>
          </a:stretch>
        </p:blipFill>
        <p:spPr bwMode="auto">
          <a:xfrm rot="5400000">
            <a:off x="701217" y="-45033"/>
            <a:ext cx="4611067" cy="507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User\Desktop\мои года - моё богатство)\16-17 уч год\м.п.я-Василек 17\DSC0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844552" y="3084440"/>
            <a:ext cx="4154342" cy="311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20482" name="Picture 2" descr="C:\Users\User\Desktop\мои года - моё богатство)\16-17 уч год\м.п.я-Василек 17\DSC00455.JPG"/>
          <p:cNvPicPr>
            <a:picLocks noChangeAspect="1" noChangeArrowheads="1"/>
          </p:cNvPicPr>
          <p:nvPr/>
        </p:nvPicPr>
        <p:blipFill>
          <a:blip r:embed="rId3" cstate="print"/>
          <a:srcRect t="13010"/>
          <a:stretch>
            <a:fillRect/>
          </a:stretch>
        </p:blipFill>
        <p:spPr bwMode="auto">
          <a:xfrm>
            <a:off x="755576" y="620688"/>
            <a:ext cx="4824536" cy="314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C:\Users\User\Desktop\мои года - моё богатство)\16-17 уч год\м.п.я-Василек 17\DSC00462.JPG"/>
          <p:cNvPicPr>
            <a:picLocks noChangeAspect="1" noChangeArrowheads="1"/>
          </p:cNvPicPr>
          <p:nvPr/>
        </p:nvPicPr>
        <p:blipFill>
          <a:blip r:embed="rId4" cstate="print"/>
          <a:srcRect t="13319" r="122"/>
          <a:stretch>
            <a:fillRect/>
          </a:stretch>
        </p:blipFill>
        <p:spPr bwMode="auto">
          <a:xfrm>
            <a:off x="3116084" y="3068960"/>
            <a:ext cx="520033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и года - моё богатство)\16-17 уч год\м.п.я-Василек 17\dab5f788-df9e-5051-a8ee-98c4d37a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34" cy="6858000"/>
          </a:xfrm>
          <a:prstGeom prst="rect">
            <a:avLst/>
          </a:prstGeom>
          <a:noFill/>
        </p:spPr>
      </p:pic>
      <p:pic>
        <p:nvPicPr>
          <p:cNvPr id="21506" name="Picture 2" descr="C:\Users\User\Desktop\мои года - моё богатство)\16-17 уч год\м.п.я-Василек 17\DSC0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564" y="548680"/>
            <a:ext cx="7060352" cy="5294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2024-10-24T05:44:26Z</dcterms:created>
  <dcterms:modified xsi:type="dcterms:W3CDTF">2024-10-24T12:24:25Z</dcterms:modified>
</cp:coreProperties>
</file>